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2" Type="http://schemas.openxmlformats.org/officeDocument/2006/relationships/image" Target="../media/image113.png"/><Relationship Id="rId13" Type="http://schemas.openxmlformats.org/officeDocument/2006/relationships/image" Target="../media/image11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13687"/>
            <a:ext cx="18285714" cy="10272027"/>
            <a:chOff x="0" y="13687"/>
            <a:chExt cx="18285714" cy="10272027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0" y="13687"/>
              <a:ext cx="18285714" cy="10272027"/>
              <a:chOff x="0" y="13687"/>
              <a:chExt cx="18285714" cy="10272027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13687"/>
                <a:ext cx="18285714" cy="1027202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472404" y="477357"/>
              <a:ext cx="17347956" cy="9329315"/>
              <a:chOff x="472404" y="477357"/>
              <a:chExt cx="17347956" cy="9329315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2404" y="477357"/>
                <a:ext cx="17347956" cy="9329315"/>
              </a:xfrm>
              <a:prstGeom prst="rect">
                <a:avLst/>
              </a:prstGeom>
            </p:spPr>
          </p:pic>
        </p:grpSp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952" y="3683543"/>
            <a:ext cx="18037791" cy="856089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271321" y="3747911"/>
            <a:ext cx="2820551" cy="3384661"/>
            <a:chOff x="13271321" y="3747911"/>
            <a:chExt cx="2820551" cy="338466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71321" y="3747911"/>
              <a:ext cx="2820551" cy="3384661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2580" y="1684094"/>
            <a:ext cx="5155835" cy="262115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659126" y="2780861"/>
            <a:ext cx="19257547" cy="3855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82425" y="-1245155"/>
            <a:ext cx="19091748" cy="15111455"/>
            <a:chOff x="-382425" y="-1245155"/>
            <a:chExt cx="19091748" cy="151114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82425" y="-1245155"/>
              <a:ext cx="19091748" cy="1511145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97" y="241750"/>
            <a:ext cx="7955643" cy="14593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27803" y="2084945"/>
            <a:ext cx="7858496" cy="7876571"/>
            <a:chOff x="727803" y="2084945"/>
            <a:chExt cx="7858496" cy="7876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803" y="2084945"/>
              <a:ext cx="7858496" cy="7876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077587" y="1071705"/>
            <a:ext cx="11073018" cy="124181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086" y="2810438"/>
            <a:ext cx="4429933" cy="377632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8562" y="6498133"/>
            <a:ext cx="4387810" cy="308998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02624" y="2084945"/>
            <a:ext cx="7858496" cy="7876571"/>
            <a:chOff x="9702624" y="2084945"/>
            <a:chExt cx="7858496" cy="7876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2624" y="2084945"/>
              <a:ext cx="7858496" cy="78765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8438" y="1071705"/>
            <a:ext cx="11124733" cy="124181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82952" y="2439010"/>
            <a:ext cx="4807000" cy="377632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73429" y="6088610"/>
            <a:ext cx="4387810" cy="378701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53608" y="8826967"/>
            <a:ext cx="3948723" cy="124181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844505" y="8826972"/>
            <a:ext cx="3948152" cy="12418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82425" y="-1245155"/>
            <a:ext cx="19091748" cy="15111455"/>
            <a:chOff x="-382425" y="-1245155"/>
            <a:chExt cx="19091748" cy="151114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82425" y="-1245155"/>
              <a:ext cx="19091748" cy="1511145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97" y="241750"/>
            <a:ext cx="7987224" cy="14593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27803" y="2084945"/>
            <a:ext cx="7858496" cy="7876571"/>
            <a:chOff x="727803" y="2084945"/>
            <a:chExt cx="7858496" cy="7876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803" y="2084945"/>
              <a:ext cx="7858496" cy="7876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26426" y="1071705"/>
            <a:ext cx="11124790" cy="124181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086" y="2810438"/>
            <a:ext cx="4429933" cy="44760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8562" y="7231467"/>
            <a:ext cx="4387810" cy="239295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02624" y="2084945"/>
            <a:ext cx="7858496" cy="7876571"/>
            <a:chOff x="9702624" y="2084945"/>
            <a:chExt cx="7858496" cy="7876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2624" y="2084945"/>
              <a:ext cx="7858496" cy="78765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61800" y="1071705"/>
            <a:ext cx="11111371" cy="124181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82952" y="2439010"/>
            <a:ext cx="4429933" cy="447603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73429" y="6745752"/>
            <a:ext cx="4387810" cy="308998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54095" y="8826972"/>
            <a:ext cx="3948152" cy="124181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844505" y="8826972"/>
            <a:ext cx="3948152" cy="1241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82425" y="-1245155"/>
            <a:ext cx="19091748" cy="15111455"/>
            <a:chOff x="-382425" y="-1245155"/>
            <a:chExt cx="19091748" cy="151114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82425" y="-1245155"/>
              <a:ext cx="19091748" cy="1511145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97" y="241750"/>
            <a:ext cx="7987224" cy="14593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27803" y="2084945"/>
            <a:ext cx="7858496" cy="7876571"/>
            <a:chOff x="727803" y="2084945"/>
            <a:chExt cx="7858496" cy="7876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803" y="2084945"/>
              <a:ext cx="7858496" cy="7876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26426" y="1071705"/>
            <a:ext cx="11124790" cy="124181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086" y="2810438"/>
            <a:ext cx="6454962" cy="517574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8086" y="7948552"/>
            <a:ext cx="4368219" cy="9930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02624" y="2084945"/>
            <a:ext cx="7858496" cy="7876571"/>
            <a:chOff x="9702624" y="2084945"/>
            <a:chExt cx="7858496" cy="7876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2624" y="2084945"/>
              <a:ext cx="7858496" cy="78765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61800" y="1071705"/>
            <a:ext cx="11111371" cy="124181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82952" y="2439010"/>
            <a:ext cx="6477800" cy="447603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73429" y="6707657"/>
            <a:ext cx="4387810" cy="169591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9286" y="8826972"/>
            <a:ext cx="4152866" cy="124181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634591" y="8826972"/>
            <a:ext cx="4158399" cy="12418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82425" y="-1245155"/>
            <a:ext cx="19091748" cy="15111455"/>
            <a:chOff x="-382425" y="-1245155"/>
            <a:chExt cx="19091748" cy="151114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82425" y="-1245155"/>
              <a:ext cx="19091748" cy="1511145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97" y="241750"/>
            <a:ext cx="8017595" cy="14593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27803" y="2084945"/>
            <a:ext cx="7858496" cy="7876571"/>
            <a:chOff x="727803" y="2084945"/>
            <a:chExt cx="7858496" cy="7876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803" y="2084945"/>
              <a:ext cx="7858496" cy="7876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01549" y="1071705"/>
            <a:ext cx="11081361" cy="124181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086" y="2810438"/>
            <a:ext cx="5184067" cy="44760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8086" y="7544276"/>
            <a:ext cx="4368219" cy="9930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02624" y="2084945"/>
            <a:ext cx="7858496" cy="7876571"/>
            <a:chOff x="9702624" y="2084945"/>
            <a:chExt cx="7858496" cy="7876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2624" y="2084945"/>
              <a:ext cx="7858496" cy="78765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86676" y="1071705"/>
            <a:ext cx="11067942" cy="124181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14051" y="3860001"/>
            <a:ext cx="6692810" cy="237691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67403" y="6561381"/>
            <a:ext cx="4368219" cy="99303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8800" y="8826972"/>
            <a:ext cx="4153428" cy="124181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518457" y="8826972"/>
            <a:ext cx="4236295" cy="12418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696" y="624721"/>
            <a:ext cx="17607547" cy="76110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173" y="518864"/>
            <a:ext cx="16485033" cy="85106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82425" y="-1245155"/>
            <a:ext cx="19091748" cy="15111455"/>
            <a:chOff x="-382425" y="-1245155"/>
            <a:chExt cx="19091748" cy="151114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82425" y="-1245155"/>
              <a:ext cx="19091748" cy="1511145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7722" y="1626232"/>
            <a:ext cx="15342507" cy="651268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1842" y="8010787"/>
            <a:ext cx="12030213" cy="1013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13687"/>
            <a:ext cx="18285714" cy="10272027"/>
            <a:chOff x="0" y="13687"/>
            <a:chExt cx="18285714" cy="10272027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0" y="13687"/>
              <a:ext cx="18285714" cy="10272027"/>
              <a:chOff x="0" y="13687"/>
              <a:chExt cx="18285714" cy="10272027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13687"/>
                <a:ext cx="18285714" cy="1027202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472404" y="477357"/>
              <a:ext cx="17347956" cy="9329315"/>
              <a:chOff x="472404" y="477357"/>
              <a:chExt cx="17347956" cy="9329315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2404" y="477357"/>
                <a:ext cx="17347956" cy="9329315"/>
              </a:xfrm>
              <a:prstGeom prst="rect">
                <a:avLst/>
              </a:prstGeom>
            </p:spPr>
          </p:pic>
        </p:grpSp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0835" y="256222"/>
            <a:ext cx="9326496" cy="244648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1604" y="2528080"/>
            <a:ext cx="11230233" cy="6977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82425" y="-1245155"/>
            <a:ext cx="19091748" cy="15111455"/>
            <a:chOff x="-382425" y="-1245155"/>
            <a:chExt cx="19091748" cy="151114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82425" y="-1245155"/>
              <a:ext cx="19091748" cy="151114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45482" y="0"/>
            <a:ext cx="17594751" cy="9890953"/>
            <a:chOff x="345482" y="0"/>
            <a:chExt cx="17594751" cy="989095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482" y="0"/>
              <a:ext cx="17594751" cy="98909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87671" y="-3523810"/>
            <a:ext cx="4396086" cy="6171429"/>
            <a:chOff x="887671" y="-3523810"/>
            <a:chExt cx="4396086" cy="617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87671" y="-3523810"/>
              <a:ext cx="4396086" cy="617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170068" y="4831876"/>
            <a:ext cx="1321672" cy="8225462"/>
            <a:chOff x="5170068" y="4831876"/>
            <a:chExt cx="1321672" cy="822546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170068" y="4831876"/>
              <a:ext cx="1321672" cy="822546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01944" y="8235578"/>
            <a:ext cx="7705538" cy="763645"/>
            <a:chOff x="1901944" y="8235578"/>
            <a:chExt cx="7705538" cy="76364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1944" y="8235578"/>
              <a:ext cx="7705538" cy="763645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2702" y="240388"/>
            <a:ext cx="3551014" cy="14348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82425" y="-1245155"/>
            <a:ext cx="19091748" cy="15111455"/>
            <a:chOff x="-382425" y="-1245155"/>
            <a:chExt cx="19091748" cy="151114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82425" y="-1245155"/>
              <a:ext cx="19091748" cy="1511145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02" y="240388"/>
            <a:ext cx="11574224" cy="143547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95634" y="1759369"/>
            <a:ext cx="5232641" cy="3174771"/>
            <a:chOff x="895634" y="1759369"/>
            <a:chExt cx="5232641" cy="31747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5634" y="1759369"/>
              <a:ext cx="5232641" cy="31747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278" y="1752543"/>
            <a:ext cx="4964590" cy="208190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2080" y="2950250"/>
            <a:ext cx="5809467" cy="227522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526537" y="1759369"/>
            <a:ext cx="5232641" cy="3174771"/>
            <a:chOff x="6526537" y="1759369"/>
            <a:chExt cx="5232641" cy="31747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6537" y="1759369"/>
              <a:ext cx="5232641" cy="31747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7562" y="1752543"/>
            <a:ext cx="4697924" cy="208190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13875" y="2931200"/>
            <a:ext cx="6941418" cy="228475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157439" y="1759369"/>
            <a:ext cx="5232641" cy="3174771"/>
            <a:chOff x="12157439" y="1759369"/>
            <a:chExt cx="5232641" cy="317477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57439" y="1759369"/>
              <a:ext cx="5232641" cy="3174771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057486" y="1752543"/>
            <a:ext cx="5069352" cy="208190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944753" y="2931200"/>
            <a:ext cx="6941418" cy="228475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95634" y="5699120"/>
            <a:ext cx="5232641" cy="3174771"/>
            <a:chOff x="895634" y="5699120"/>
            <a:chExt cx="5232641" cy="317477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5634" y="5699120"/>
              <a:ext cx="5232641" cy="317477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67133" y="5692291"/>
            <a:ext cx="4278876" cy="208190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277152" y="6870953"/>
            <a:ext cx="6815504" cy="228475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526537" y="5676190"/>
            <a:ext cx="5232641" cy="3174771"/>
            <a:chOff x="6526537" y="5676190"/>
            <a:chExt cx="5232641" cy="317477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26537" y="5676190"/>
              <a:ext cx="5232641" cy="317477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26610" y="5669362"/>
            <a:ext cx="4212210" cy="2081905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89172" y="6848019"/>
            <a:ext cx="6966009" cy="2284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82425" y="-1245155"/>
            <a:ext cx="19091748" cy="15111455"/>
            <a:chOff x="-382425" y="-1245155"/>
            <a:chExt cx="19091748" cy="151114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82425" y="-1245155"/>
              <a:ext cx="19091748" cy="1511145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02" y="239740"/>
            <a:ext cx="8868395" cy="143676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95634" y="1759369"/>
            <a:ext cx="5232641" cy="7440631"/>
            <a:chOff x="895634" y="1759369"/>
            <a:chExt cx="5232641" cy="744063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5634" y="1759369"/>
              <a:ext cx="5232641" cy="744063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7133" y="1752543"/>
            <a:ext cx="4278876" cy="208190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210" y="2973419"/>
            <a:ext cx="5945171" cy="62888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526537" y="1759369"/>
            <a:ext cx="5232641" cy="7440631"/>
            <a:chOff x="6526537" y="1759369"/>
            <a:chExt cx="5232641" cy="744063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6537" y="1759369"/>
              <a:ext cx="5232641" cy="744063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7086" y="1752543"/>
            <a:ext cx="4650305" cy="208190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59114" y="2973419"/>
            <a:ext cx="5945171" cy="62888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157439" y="1759369"/>
            <a:ext cx="5232641" cy="7440631"/>
            <a:chOff x="12157439" y="1759369"/>
            <a:chExt cx="5232641" cy="744063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57439" y="1759369"/>
              <a:ext cx="5232641" cy="7440631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01446" y="1752543"/>
            <a:ext cx="4950886" cy="208190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89990" y="2973419"/>
            <a:ext cx="5972552" cy="6288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82425" y="-1245155"/>
            <a:ext cx="19091748" cy="15111455"/>
            <a:chOff x="-382425" y="-1245155"/>
            <a:chExt cx="19091748" cy="151114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82425" y="-1245155"/>
              <a:ext cx="19091748" cy="1511145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97" y="232226"/>
            <a:ext cx="9476519" cy="14743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3382" y="1759369"/>
            <a:ext cx="3820252" cy="6011282"/>
            <a:chOff x="373382" y="1759369"/>
            <a:chExt cx="3820252" cy="601128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2" y="1759369"/>
              <a:ext cx="3820252" cy="6011282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11170" y="1816771"/>
            <a:ext cx="5926610" cy="171779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38475" y="3102076"/>
            <a:ext cx="5038619" cy="231119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809817" y="1759369"/>
            <a:ext cx="3820252" cy="6011282"/>
            <a:chOff x="4809817" y="1759369"/>
            <a:chExt cx="3820252" cy="601128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9817" y="1759369"/>
              <a:ext cx="3820252" cy="601128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0114" y="1816772"/>
            <a:ext cx="5291780" cy="172731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4047" y="3102076"/>
            <a:ext cx="5067658" cy="418879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376969" y="1759369"/>
            <a:ext cx="3820252" cy="6011282"/>
            <a:chOff x="9376969" y="1759369"/>
            <a:chExt cx="3820252" cy="601128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76969" y="1759369"/>
              <a:ext cx="3820252" cy="601128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27267" y="1816772"/>
            <a:ext cx="5282257" cy="172731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28867" y="1573124"/>
            <a:ext cx="5510981" cy="628279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857118" y="1759369"/>
            <a:ext cx="3820252" cy="6011282"/>
            <a:chOff x="13857118" y="1759369"/>
            <a:chExt cx="3820252" cy="601128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857118" y="1759369"/>
              <a:ext cx="3820252" cy="6011282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382114" y="1816772"/>
            <a:ext cx="5917085" cy="171779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111371" y="3102076"/>
            <a:ext cx="5067658" cy="418879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1477" y="7978800"/>
            <a:ext cx="13542534" cy="1419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696" y="583370"/>
            <a:ext cx="15839319" cy="84298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42" y="828098"/>
            <a:ext cx="14277367" cy="3734033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52770" y="2607835"/>
            <a:ext cx="23961127" cy="3997158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118" y="6278220"/>
            <a:ext cx="17478433" cy="29613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896" y="1584203"/>
            <a:ext cx="14765462" cy="596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2024-02-26T10:45:24Z</dcterms:created>
  <dcterms:modified xsi:type="dcterms:W3CDTF">2024-02-26T10:45:24Z</dcterms:modified>
</cp:coreProperties>
</file>